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85118-960F-4B23-9B9A-8735CF39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3C047D-98B2-48B4-8509-7839C76F5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63DFA-8470-42E0-9180-C73CAADD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FE447-7807-441B-8B1E-2892C7E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190DA-9235-4AAD-92CC-89AD529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01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B5126-9302-438F-9EF8-3FD2CC63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33AB5D-A652-4F76-BD99-FF1D619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A913B-EFA9-429C-A32C-558FB853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9A6AE-584E-49DD-B68C-946E1255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7ADCA-0834-485D-B992-96B7728C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07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6CA5B2-FEC3-403F-AC42-91EE8CCDA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F221E7-C24D-468B-A4B7-DCED6EFC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7C53D-3379-429A-9653-47BDC650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F1EA5-5518-4BFB-8D58-16D6E9D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D18319-D47D-4744-BAD0-58DAA392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24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CF3D9-2AE8-408C-BCA8-D39EAAA0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7922B-A5BF-4BAB-A89B-3AC976C3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6C728-7823-4B95-BDF2-F2FBFB15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AE0E7-6616-418E-AFFE-CEA27CE5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9DFF3-7459-4B13-8BB0-93B2FA7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28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B6F24-E389-4447-BFAD-274B72F5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E7D87D-FC81-4937-92AF-ECBBF45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BAE7E-8723-4140-BBAB-EC8E9718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77106-DF16-4C42-96BD-5D78328C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BF6D4-801B-4D8E-AECC-ABCC36AD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23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7083D-2084-4835-AAE1-7A0D799F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0E08D-8B7E-4989-93CF-1527BF703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A96B3A-45BC-4A9C-BD2A-A896F79B6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70AA5F-6C96-470D-A2DF-3DA7DA9E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96DB6E-AE76-45B3-B271-0D461DF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5AA685-AE57-479F-9623-BBBB2FA5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8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17F00-053B-4A46-A596-87A1A911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C8B15-9EF5-4775-BC4F-E12E0647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6B2733-F589-4483-BCB7-B80C2ED31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4CE6CA-FD68-4D7E-A8B1-CA90425A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85B6B7-08E3-4548-AFA2-BC9C21BB2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C6CEEF-3AA2-433F-98F4-F40906C8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DF8CE1-8CD7-4FFD-AE19-D198907C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C183D0-E189-4708-9C09-A04E9DF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4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4A342-CF5E-49E8-AEFC-6EF4FCC6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0D280D-17E3-47D7-827A-22DF7B03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A0D8BB-3E2D-46C4-BC88-8004708E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866E5A-B278-4E5E-A1B7-0795235B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78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19170F-8642-4DE3-9019-B9DEC06B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8AC2C4-BDE0-4508-9D41-BF78C5B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92CC0C-8D7B-4C81-A58C-30D82FAC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7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0664-DA5F-4FC3-8786-2A43B874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8F84C5-6719-4DAF-A8A0-4A581B11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7379A7-47F7-467D-8621-6E4BACDD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A69268-47CB-4A3F-9CE5-4BC4D169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D6DF04-B787-4C6F-9CA7-62C44FFA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A7B491-C1F9-4E3A-A02B-EEC2CF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0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8D1A7-6F32-4FB4-9FF9-C804220C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E1F424-C032-4831-9E57-BFF23B4B8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48183E-6538-4F49-AFBD-B59D28E23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7DEB8C-20E1-41CE-9F92-D4611A48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1156C3-EB9A-43D1-B164-8C5BA380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2C5913-99EF-4C8B-8DC7-89E23363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11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EA6A5E-30AC-41ED-B182-B163EBAA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F0D16-B28E-4D57-AE31-9782E817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6A0CA-D983-4366-BAB9-BC4EC65E4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477C-1223-43D1-8364-B846C27AE002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380A9-5136-4833-AE6F-2E9309526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5FEC4-173E-499D-A280-D82EDA60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6762-E4DE-4639-818F-798845AC4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4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1.m4a"/><Relationship Id="rId7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media2.m4a"/><Relationship Id="rId5" Type="http://schemas.microsoft.com/office/2007/relationships/media" Target="../media/media2.m4a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AM_TNuj1a8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521">
              <a:srgbClr val="8B73C0"/>
            </a:gs>
            <a:gs pos="25678">
              <a:srgbClr val="8462B8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56BBF-F8BC-42A3-846A-F57D9651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"/>
            <a:ext cx="9144000" cy="2387600"/>
          </a:xfrm>
        </p:spPr>
        <p:txBody>
          <a:bodyPr/>
          <a:lstStyle/>
          <a:p>
            <a:r>
              <a:rPr lang="es-ES" dirty="0">
                <a:latin typeface="Bahnschrift SemiBold Condensed" panose="020B0502040204020203" pitchFamily="34" charset="0"/>
              </a:rPr>
              <a:t>SEMANA SANTA EN CASA</a:t>
            </a:r>
          </a:p>
        </p:txBody>
      </p:sp>
      <p:pic>
        <p:nvPicPr>
          <p:cNvPr id="1026" name="Picture 2" descr="Semana Santa: 35 (Tradiciones): Amazon.es: Nuño, Fran, Calafell ...">
            <a:extLst>
              <a:ext uri="{FF2B5EF4-FFF2-40B4-BE49-F238E27FC236}">
                <a16:creationId xmlns:a16="http://schemas.microsoft.com/office/drawing/2014/main" id="{25480850-7927-4344-B884-D1393676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98" y="2970007"/>
            <a:ext cx="2918302" cy="29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a casa de dos pisos | Vector Gratis">
            <a:extLst>
              <a:ext uri="{FF2B5EF4-FFF2-40B4-BE49-F238E27FC236}">
                <a16:creationId xmlns:a16="http://schemas.microsoft.com/office/drawing/2014/main" id="{6DB26634-2D66-49F8-AFB1-5C05DC09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0007"/>
            <a:ext cx="2981325" cy="29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8034E049-7C2C-443F-9D8F-0509919F77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BF8CD469-16DB-4589-A8CA-4FD28BAA12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end="125017.020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5861" y="447261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B4E736-4482-483C-B31C-B78FBB3003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639">
        <p:fade/>
      </p:transition>
    </mc:Choice>
    <mc:Fallback>
      <p:transition spd="med" advTm="23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55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29" objId="4"/>
        <p14:playEvt time="7273" objId="5"/>
        <p14:stopEvt time="2363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ÍDEO ANIMADO NIÑOS DOMINGO DE RAMOS,Mateo 21, 1-11.Ciclo A ...">
            <a:extLst>
              <a:ext uri="{FF2B5EF4-FFF2-40B4-BE49-F238E27FC236}">
                <a16:creationId xmlns:a16="http://schemas.microsoft.com/office/drawing/2014/main" id="{EA440CD1-AB04-4CC0-B7E1-96617320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1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lmas de goma eva | Palmas de ramos, Manualidades, Domingo de ramos">
            <a:extLst>
              <a:ext uri="{FF2B5EF4-FFF2-40B4-BE49-F238E27FC236}">
                <a16:creationId xmlns:a16="http://schemas.microsoft.com/office/drawing/2014/main" id="{00857646-C727-49EC-B458-6F8C0A19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3289852"/>
            <a:ext cx="6281530" cy="35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D5D6B9-7219-4DA5-BA98-575C642F6BC0}"/>
              </a:ext>
            </a:extLst>
          </p:cNvPr>
          <p:cNvSpPr txBox="1"/>
          <p:nvPr/>
        </p:nvSpPr>
        <p:spPr>
          <a:xfrm>
            <a:off x="6142383" y="265044"/>
            <a:ext cx="581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DOMINGO DE RAMOS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5C590F-AAF2-4255-A35C-C34F930A00F9}"/>
              </a:ext>
            </a:extLst>
          </p:cNvPr>
          <p:cNvSpPr txBox="1"/>
          <p:nvPr/>
        </p:nvSpPr>
        <p:spPr>
          <a:xfrm>
            <a:off x="6917634" y="1497496"/>
            <a:ext cx="4147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Realizamos en casa con cartulina, pegamento y goma </a:t>
            </a:r>
            <a:r>
              <a:rPr lang="es-ES" dirty="0" err="1"/>
              <a:t>eva</a:t>
            </a:r>
            <a:r>
              <a:rPr lang="es-ES" dirty="0"/>
              <a:t>, ramitos de palmas y olivos.</a:t>
            </a:r>
          </a:p>
        </p:txBody>
      </p:sp>
    </p:spTree>
    <p:extLst>
      <p:ext uri="{BB962C8B-B14F-4D97-AF65-F5344CB8AC3E}">
        <p14:creationId xmlns:p14="http://schemas.microsoft.com/office/powerpoint/2010/main" val="292816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F7BE5D-CE47-4E33-9447-2B632ABE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0" y="0"/>
            <a:ext cx="638475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9AFA1B-207A-4B42-818E-7E9AF0677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84" y="3564834"/>
            <a:ext cx="5854516" cy="32931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896013-094F-4B16-B68A-7D87DFECA5F4}"/>
              </a:ext>
            </a:extLst>
          </p:cNvPr>
          <p:cNvSpPr txBox="1"/>
          <p:nvPr/>
        </p:nvSpPr>
        <p:spPr>
          <a:xfrm>
            <a:off x="7083287" y="278585"/>
            <a:ext cx="412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JUEVES SANTO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15F650-A379-4198-80FC-46715BDC08DD}"/>
              </a:ext>
            </a:extLst>
          </p:cNvPr>
          <p:cNvSpPr txBox="1"/>
          <p:nvPr/>
        </p:nvSpPr>
        <p:spPr>
          <a:xfrm>
            <a:off x="6733577" y="1391478"/>
            <a:ext cx="506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el día del amor fraterno. Estamos en casa y le ofrecemos a nuestros hermanos una muestra de cariño. Ejemplo: ayudarle a recoger su habitación, dejarle su juego preferido, jugar con él, etc.</a:t>
            </a:r>
          </a:p>
        </p:txBody>
      </p:sp>
    </p:spTree>
    <p:extLst>
      <p:ext uri="{BB962C8B-B14F-4D97-AF65-F5344CB8AC3E}">
        <p14:creationId xmlns:p14="http://schemas.microsoft.com/office/powerpoint/2010/main" val="22868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4896013-094F-4B16-B68A-7D87DFECA5F4}"/>
              </a:ext>
            </a:extLst>
          </p:cNvPr>
          <p:cNvSpPr txBox="1"/>
          <p:nvPr/>
        </p:nvSpPr>
        <p:spPr>
          <a:xfrm>
            <a:off x="7053469" y="318342"/>
            <a:ext cx="459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LA ÚLTIMA CENA</a:t>
            </a:r>
          </a:p>
        </p:txBody>
      </p:sp>
      <p:pic>
        <p:nvPicPr>
          <p:cNvPr id="6148" name="Picture 4" descr="Jueves Santo - la ultima cena - YouTube">
            <a:extLst>
              <a:ext uri="{FF2B5EF4-FFF2-40B4-BE49-F238E27FC236}">
                <a16:creationId xmlns:a16="http://schemas.microsoft.com/office/drawing/2014/main" id="{4EF56486-2B48-403C-AFB4-8F320DC2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66"/>
            <a:ext cx="6506817" cy="68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3E11AE-5E15-4B9B-BC72-5042E0B66ECA}"/>
              </a:ext>
            </a:extLst>
          </p:cNvPr>
          <p:cNvSpPr txBox="1"/>
          <p:nvPr/>
        </p:nvSpPr>
        <p:spPr>
          <a:xfrm>
            <a:off x="7517296" y="1431235"/>
            <a:ext cx="353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Hacemos </a:t>
            </a:r>
            <a:r>
              <a:rPr lang="es-ES" dirty="0" err="1"/>
              <a:t>puzzles</a:t>
            </a:r>
            <a:r>
              <a:rPr lang="es-ES" dirty="0"/>
              <a:t> y dibujos de la institución de la Eucaristía junto con los padres. También realizamos con plastilina el cáliz y el pan.</a:t>
            </a:r>
          </a:p>
        </p:txBody>
      </p:sp>
      <p:pic>
        <p:nvPicPr>
          <p:cNvPr id="6152" name="Picture 8" descr="Juegos de Puzzles de Niños y niñas #2">
            <a:extLst>
              <a:ext uri="{FF2B5EF4-FFF2-40B4-BE49-F238E27FC236}">
                <a16:creationId xmlns:a16="http://schemas.microsoft.com/office/drawing/2014/main" id="{00297302-D539-42CF-A2F2-EB7B8BB0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6" y="3429000"/>
            <a:ext cx="568518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4896013-094F-4B16-B68A-7D87DFECA5F4}"/>
              </a:ext>
            </a:extLst>
          </p:cNvPr>
          <p:cNvSpPr txBox="1"/>
          <p:nvPr/>
        </p:nvSpPr>
        <p:spPr>
          <a:xfrm>
            <a:off x="7083287" y="278585"/>
            <a:ext cx="459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VIERNES SANTO</a:t>
            </a:r>
          </a:p>
        </p:txBody>
      </p:sp>
      <p:pic>
        <p:nvPicPr>
          <p:cNvPr id="3074" name="Picture 2" descr="40 Dibujos De Jesús Hermosos Para Niños... ¡Te Encantarán ...">
            <a:extLst>
              <a:ext uri="{FF2B5EF4-FFF2-40B4-BE49-F238E27FC236}">
                <a16:creationId xmlns:a16="http://schemas.microsoft.com/office/drawing/2014/main" id="{025F4B02-C203-403C-B2B2-34F74785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6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tas bíblicas que tus hijos deben aprender y memorizar">
            <a:extLst>
              <a:ext uri="{FF2B5EF4-FFF2-40B4-BE49-F238E27FC236}">
                <a16:creationId xmlns:a16="http://schemas.microsoft.com/office/drawing/2014/main" id="{13115B7B-066C-403F-B11F-35EE6180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3429001"/>
            <a:ext cx="56851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87A9DF-D92F-410A-8ACB-52AF5CEB0119}"/>
              </a:ext>
            </a:extLst>
          </p:cNvPr>
          <p:cNvSpPr txBox="1"/>
          <p:nvPr/>
        </p:nvSpPr>
        <p:spPr>
          <a:xfrm>
            <a:off x="7083287" y="1404730"/>
            <a:ext cx="404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Hoy leemos el Evangelio Mateo 26,14-27,66 en familia y comentamos el significado que tiene para los cristianos la muerte de Jesús.</a:t>
            </a:r>
          </a:p>
        </p:txBody>
      </p:sp>
    </p:spTree>
    <p:extLst>
      <p:ext uri="{BB962C8B-B14F-4D97-AF65-F5344CB8AC3E}">
        <p14:creationId xmlns:p14="http://schemas.microsoft.com/office/powerpoint/2010/main" val="5474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4896013-094F-4B16-B68A-7D87DFECA5F4}"/>
              </a:ext>
            </a:extLst>
          </p:cNvPr>
          <p:cNvSpPr txBox="1"/>
          <p:nvPr/>
        </p:nvSpPr>
        <p:spPr>
          <a:xfrm>
            <a:off x="7401339" y="318341"/>
            <a:ext cx="459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SÁBADO SANTO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87A9DF-D92F-410A-8ACB-52AF5CEB0119}"/>
              </a:ext>
            </a:extLst>
          </p:cNvPr>
          <p:cNvSpPr txBox="1"/>
          <p:nvPr/>
        </p:nvSpPr>
        <p:spPr>
          <a:xfrm>
            <a:off x="7401339" y="1325217"/>
            <a:ext cx="4048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niños y niñas preparan palomitas de maíz para ver un corto en familia de la Semana Santa adaptada para ellos/as.</a:t>
            </a:r>
          </a:p>
          <a:p>
            <a:r>
              <a:rPr lang="es-ES" dirty="0"/>
              <a:t> </a:t>
            </a:r>
            <a:r>
              <a:rPr lang="es-ES" dirty="0">
                <a:hlinkClick r:id="rId2"/>
              </a:rPr>
              <a:t>https://www.youtube.com/watch?v=AM_TNuj1a8w</a:t>
            </a:r>
            <a:endParaRPr lang="es-ES" dirty="0"/>
          </a:p>
        </p:txBody>
      </p:sp>
      <p:pic>
        <p:nvPicPr>
          <p:cNvPr id="4098" name="Picture 2" descr="SABADO SANTO - GUSTAVOBERMUDEZelReydelFlequillo">
            <a:extLst>
              <a:ext uri="{FF2B5EF4-FFF2-40B4-BE49-F238E27FC236}">
                <a16:creationId xmlns:a16="http://schemas.microsoft.com/office/drawing/2014/main" id="{BDEFF2AE-6ABF-429A-9E58-7098F28BF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1"/>
          <a:stretch/>
        </p:blipFill>
        <p:spPr bwMode="auto">
          <a:xfrm>
            <a:off x="-11389" y="0"/>
            <a:ext cx="6796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ia juntos viendo la televisión ilustración de padres y niños ...">
            <a:extLst>
              <a:ext uri="{FF2B5EF4-FFF2-40B4-BE49-F238E27FC236}">
                <a16:creationId xmlns:a16="http://schemas.microsoft.com/office/drawing/2014/main" id="{0CCC600B-4855-4961-92CD-34E277AD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3" y="3429001"/>
            <a:ext cx="54068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4896013-094F-4B16-B68A-7D87DFECA5F4}"/>
              </a:ext>
            </a:extLst>
          </p:cNvPr>
          <p:cNvSpPr txBox="1"/>
          <p:nvPr/>
        </p:nvSpPr>
        <p:spPr>
          <a:xfrm>
            <a:off x="6924261" y="39098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DOMINGO DE RESURRECCIÓN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87A9DF-D92F-410A-8ACB-52AF5CEB0119}"/>
              </a:ext>
            </a:extLst>
          </p:cNvPr>
          <p:cNvSpPr txBox="1"/>
          <p:nvPr/>
        </p:nvSpPr>
        <p:spPr>
          <a:xfrm>
            <a:off x="7401339" y="1325217"/>
            <a:ext cx="404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Todos estamos contentos porque Cristo ha resucitado. Los niños celebran este día haciendo un pastel para comerlo en familia.</a:t>
            </a:r>
          </a:p>
        </p:txBody>
      </p:sp>
      <p:pic>
        <p:nvPicPr>
          <p:cNvPr id="5122" name="Picture 2" descr="Domingo de resurección | Ningún Niño Sin Sonrisa">
            <a:extLst>
              <a:ext uri="{FF2B5EF4-FFF2-40B4-BE49-F238E27FC236}">
                <a16:creationId xmlns:a16="http://schemas.microsoft.com/office/drawing/2014/main" id="{80059CBA-3878-40CB-BED5-D92008BB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5"/>
            <a:ext cx="678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cinando con los niños: recetas para hacer con los más pequeños">
            <a:extLst>
              <a:ext uri="{FF2B5EF4-FFF2-40B4-BE49-F238E27FC236}">
                <a16:creationId xmlns:a16="http://schemas.microsoft.com/office/drawing/2014/main" id="{21631051-72FF-43CC-8634-3C4663C6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2" y="3429000"/>
            <a:ext cx="5406887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184</Words>
  <Application>Microsoft Office PowerPoint</Application>
  <PresentationFormat>Panorámica</PresentationFormat>
  <Paragraphs>14</Paragraphs>
  <Slides>7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Bahnschrift SemiBold Condensed</vt:lpstr>
      <vt:lpstr>Calibri</vt:lpstr>
      <vt:lpstr>Calibri Light</vt:lpstr>
      <vt:lpstr>Tema de Office</vt:lpstr>
      <vt:lpstr>SEMANA SANTA EN 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SANTA EN CASA</dc:title>
  <dc:creator>pablo garcia piñero</dc:creator>
  <cp:lastModifiedBy>pablo garcia piñero</cp:lastModifiedBy>
  <cp:revision>11</cp:revision>
  <dcterms:created xsi:type="dcterms:W3CDTF">2020-04-01T16:59:08Z</dcterms:created>
  <dcterms:modified xsi:type="dcterms:W3CDTF">2020-04-01T18:34:27Z</dcterms:modified>
</cp:coreProperties>
</file>